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3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BD40-7379-422A-88CE-1D1949456E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6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B003-DEBE-4AB5-B3EB-FDDA02CD2A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9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8B2C-3A78-4738-AFA5-2424560B78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2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B914-F975-4BEA-A948-1D615448CA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7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4B53-E518-4E35-8A4E-F588E2E6E7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3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80F58-9E12-4125-9767-272B4D8F11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23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C259-5C84-4B2A-B257-978FDA1D46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5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046FD-3C25-4FFB-B460-69F984074D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5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A056-64FA-4E02-8216-1C1F498D03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6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38ED-59F6-422E-B4DE-9279CEC5C4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DC3D-C889-4A73-A8B5-2163AB8D1B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6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8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8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C345-8737-4C82-8F9F-1E5E32C2CD9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BD11-10C7-463B-B1B1-1F949C63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2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408A5-67C9-4C61-B762-5E30F91F082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Lyndon B. Johnson’s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Presidency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1963-1969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0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LBJ</a:t>
            </a:r>
          </a:p>
        </p:txBody>
      </p:sp>
      <p:pic>
        <p:nvPicPr>
          <p:cNvPr id="11267" name="Picture 5" descr="04-01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568825" cy="3556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 descr="l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289175" cy="27733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9" descr="lbj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1773238" cy="2697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1" descr="lbjrichardruss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4191000"/>
            <a:ext cx="3489325" cy="24749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13" descr="lbj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2047875" cy="2590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5" descr="lb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1660525" cy="20113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095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bg1"/>
                </a:solidFill>
              </a:rPr>
              <a:t>The </a:t>
            </a:r>
            <a:r>
              <a:rPr lang="en-US" altLang="en-US" sz="4000" u="sng" dirty="0" smtClean="0">
                <a:solidFill>
                  <a:schemeClr val="bg1"/>
                </a:solidFill>
              </a:rPr>
              <a:t>Great </a:t>
            </a:r>
            <a:r>
              <a:rPr lang="en-US" altLang="en-US" sz="4000" u="sng" dirty="0" smtClean="0">
                <a:solidFill>
                  <a:schemeClr val="bg1"/>
                </a:solidFill>
              </a:rPr>
              <a:t>Society</a:t>
            </a:r>
            <a:endParaRPr lang="en-US" altLang="en-US" sz="4000" u="sng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566305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Domestic Social Program to equalize opportunity in the U.S.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Civil </a:t>
            </a:r>
            <a:r>
              <a:rPr lang="en-US" altLang="en-US" dirty="0" smtClean="0">
                <a:solidFill>
                  <a:schemeClr val="bg1"/>
                </a:solidFill>
              </a:rPr>
              <a:t>Rights Act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Voting Rights Act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Economic Opportunity Act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Medical Care Act</a:t>
            </a:r>
          </a:p>
        </p:txBody>
      </p:sp>
      <p:pic>
        <p:nvPicPr>
          <p:cNvPr id="12292" name="Picture 5" descr="4cb16870f6bdd7a89bd85b8f9c093a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143125" cy="1905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7" descr="civilrightsact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21" y="3276600"/>
            <a:ext cx="2551936" cy="1752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9" descr="Civil-Rights-A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2185988" cy="2286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1" descr="vo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56" y="533400"/>
            <a:ext cx="3296459" cy="2438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Vietnam War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966"/>
            <a:ext cx="51054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Participation in Vietnam led to decreased funding for the Great Society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Weighed heavily on LBJ’s conscience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“Hey, hey, LBJ, how many kids you kill today?”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Did not seek re-election in 1968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352800" cy="21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04" y="4953000"/>
            <a:ext cx="3781591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72" y="2257723"/>
            <a:ext cx="4054354" cy="26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71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Default Design</vt:lpstr>
      <vt:lpstr>Lyndon B. Johnson’s  Presidency</vt:lpstr>
      <vt:lpstr>LBJ</vt:lpstr>
      <vt:lpstr>The Great Society</vt:lpstr>
      <vt:lpstr>Vietnam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Lyndon B. Johnson’s  Presidency</dc:title>
  <dc:creator>Jessica Jacobs</dc:creator>
  <cp:lastModifiedBy>Jessica Jacobs</cp:lastModifiedBy>
  <cp:revision>1</cp:revision>
  <dcterms:created xsi:type="dcterms:W3CDTF">2017-05-31T14:41:41Z</dcterms:created>
  <dcterms:modified xsi:type="dcterms:W3CDTF">2017-05-31T14:49:10Z</dcterms:modified>
</cp:coreProperties>
</file>