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404450-F557-46C4-A3B0-3D51371B264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6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1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17D3-B6F5-4B36-99EE-6A34409954A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4586-D44E-4B1E-8B86-71B3AC7D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United States </a:t>
            </a:r>
            <a:br>
              <a:rPr lang="en-US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during </a:t>
            </a:r>
            <a:br>
              <a:rPr lang="en-US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World War II</a:t>
            </a:r>
            <a:endParaRPr lang="en-US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033" y="3048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Homefront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16" y="3810000"/>
            <a:ext cx="6210300" cy="28575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8862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Daily Life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28" y="1066800"/>
            <a:ext cx="487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Housing shortages in cities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Wage and Price Controls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War Labor Board helps mediate wage disputes instead of workers striking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Victory Gardens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Rationing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 coupons &amp; Blue coupons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Doing without so the troops have enough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War Bonds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$18.75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$25 after 10 years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28" y="228600"/>
            <a:ext cx="2306542" cy="32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71" y="2021549"/>
            <a:ext cx="1844448" cy="23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466591"/>
            <a:ext cx="3341012" cy="239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Mobilization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181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Japan attacks the U.S. at Pearl Harbor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Brings the U.S. into the war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U.S. instantly begins mobilizing for war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By summer 1942, almost all major industries and some 200,000 companies had converted to war production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Auto Industry- converts factories to production of military equipment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Vehicles, artillery, rifles, mines, helmets, airplanes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93" y="381000"/>
            <a:ext cx="3522579" cy="2362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35" y="3124200"/>
            <a:ext cx="4277894" cy="2667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War Production Board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7545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Set priorities and production goals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controlled the distribution of raw materials and supplies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Supervised the production of $185 billion in military weapons and supplies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354348" cy="26389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15" y="4191000"/>
            <a:ext cx="4462442" cy="2462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Building an Army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486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Selective Service and Training Act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September 1940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**“GI” = “Government Issue” was printed in uniforms which is why American soldiers called “GI”s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Segregated Military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White Officers in command of black units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Double V Campaign- “</a:t>
            </a:r>
            <a:r>
              <a:rPr lang="en-US" u="sng" dirty="0" smtClean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ictory over Racism at Home” and “</a:t>
            </a:r>
            <a:r>
              <a:rPr lang="en-US" u="sng" dirty="0" smtClean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ictory over Fascism abroad”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Women in military- May 1942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Women’s Army Auxiliary Corps (WAAC)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WAC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73" y="152400"/>
            <a:ext cx="3356919" cy="1905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67" y="4419600"/>
            <a:ext cx="2980468" cy="223535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35" y="2209800"/>
            <a:ext cx="3225521" cy="20383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85" y="-4549"/>
            <a:ext cx="2438400" cy="324050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" y="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Women in Industry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4889"/>
            <a:ext cx="42672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 million new jobs created with war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2.5 million women worked in shipyards, aircraft factories and manufacturing plants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“Rosie the Riveter” becomes symbol of war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21" y="893006"/>
            <a:ext cx="2639771" cy="211931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40" y="3096904"/>
            <a:ext cx="2958285" cy="3581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Minorities in the Workforce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029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Fair Employment Practices Commission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Executive Order 8802- no discrimination in defense industries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Civil Rights agency since Reconstruction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African-Americans fill factory jobs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Great Migration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Bracero Program (1942)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Over 200,000 Mexicans came to U.S. to help with labor shortage in agriculture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0028"/>
            <a:ext cx="3295650" cy="268067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63" y="2971800"/>
            <a:ext cx="3943350" cy="212377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5127421"/>
            <a:ext cx="2857500" cy="24765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Migration of Americans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754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 million Americans moved during the war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Sunbelt- new industrial region in South and West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Great Migration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Racial Violence explodes in cities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773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37" y="4572000"/>
            <a:ext cx="3568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Zoot Suit Riots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105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Racial tensions prevalent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Zoot Suit- baggy suit (</a:t>
            </a:r>
            <a:r>
              <a:rPr lang="en-US" dirty="0" err="1" smtClean="0">
                <a:solidFill>
                  <a:schemeClr val="bg1"/>
                </a:solidFill>
              </a:rPr>
              <a:t>bc</a:t>
            </a:r>
            <a:r>
              <a:rPr lang="en-US" dirty="0" smtClean="0">
                <a:solidFill>
                  <a:schemeClr val="bg1"/>
                </a:solidFill>
              </a:rPr>
              <a:t> so much fabric was seen as “unpatriotic”)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2500 sailors and soldiers stormed into Mexican American neighborhood in L.A.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Violence continued for days and Zoot Suit was banned in L.A.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*500,000 Hispanic Americans served in Armed Forces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118"/>
            <a:ext cx="3844636" cy="215770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38" y="4267200"/>
            <a:ext cx="3118757" cy="2438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30" y="2229633"/>
            <a:ext cx="2619374" cy="19954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Japanese American Relocation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334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Pearl Harbor- suspicion of Japanese Americans high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FDR ordered all Japanese Americans be removed from West Coast – Executive Order 9066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Sent to 10 internment camps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Korematsu v. United States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Supreme Court upheld constitutionality of relocation </a:t>
            </a:r>
            <a:r>
              <a:rPr lang="en-US" dirty="0" err="1" smtClean="0">
                <a:solidFill>
                  <a:schemeClr val="bg1"/>
                </a:solidFill>
              </a:rPr>
              <a:t>bc</a:t>
            </a:r>
            <a:r>
              <a:rPr lang="en-US" dirty="0" smtClean="0">
                <a:solidFill>
                  <a:schemeClr val="bg1"/>
                </a:solidFill>
              </a:rPr>
              <a:t> of “military urgency” not race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798996" cy="22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18840"/>
            <a:ext cx="2857783" cy="228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4619625"/>
            <a:ext cx="320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413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United States  during  World War II</vt:lpstr>
      <vt:lpstr>Mobilization</vt:lpstr>
      <vt:lpstr>War Production Board</vt:lpstr>
      <vt:lpstr>Building an Army</vt:lpstr>
      <vt:lpstr>Women in Industry</vt:lpstr>
      <vt:lpstr>Minorities in the Workforce</vt:lpstr>
      <vt:lpstr>Migration of Americans</vt:lpstr>
      <vt:lpstr>Zoot Suit Riots</vt:lpstr>
      <vt:lpstr>Japanese American Relocation</vt:lpstr>
      <vt:lpstr>Daily Life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 in  World War II</dc:title>
  <dc:creator>Jessica Jacobs</dc:creator>
  <cp:lastModifiedBy>Jessica Jacobs</cp:lastModifiedBy>
  <cp:revision>15</cp:revision>
  <dcterms:created xsi:type="dcterms:W3CDTF">2017-04-25T15:58:48Z</dcterms:created>
  <dcterms:modified xsi:type="dcterms:W3CDTF">2017-04-28T20:47:03Z</dcterms:modified>
</cp:coreProperties>
</file>