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6565B96-1889-486D-9FB9-BEDFD2F7B6F3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EEE21399-AE94-4556-9FDE-63D507560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08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560F762-7A1D-4F19-8272-BF719702D67B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1CD9AE0-E9B9-4329-8B47-87F2676E2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9AE0-E9B9-4329-8B47-87F2676E2C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D1F0-54EF-431B-B768-B7D7BBB69F98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5F23-7704-49EA-B1D7-C82C4524A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4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D1F0-54EF-431B-B768-B7D7BBB69F98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5F23-7704-49EA-B1D7-C82C4524A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7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D1F0-54EF-431B-B768-B7D7BBB69F98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5F23-7704-49EA-B1D7-C82C4524A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3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D1F0-54EF-431B-B768-B7D7BBB69F98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5F23-7704-49EA-B1D7-C82C4524A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5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D1F0-54EF-431B-B768-B7D7BBB69F98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5F23-7704-49EA-B1D7-C82C4524A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8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D1F0-54EF-431B-B768-B7D7BBB69F98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5F23-7704-49EA-B1D7-C82C4524A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5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D1F0-54EF-431B-B768-B7D7BBB69F98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5F23-7704-49EA-B1D7-C82C4524A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7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D1F0-54EF-431B-B768-B7D7BBB69F98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5F23-7704-49EA-B1D7-C82C4524A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6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D1F0-54EF-431B-B768-B7D7BBB69F98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5F23-7704-49EA-B1D7-C82C4524A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3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D1F0-54EF-431B-B768-B7D7BBB69F98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5F23-7704-49EA-B1D7-C82C4524A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2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D1F0-54EF-431B-B768-B7D7BBB69F98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5F23-7704-49EA-B1D7-C82C4524A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8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D1F0-54EF-431B-B768-B7D7BBB69F98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5F23-7704-49EA-B1D7-C82C4524A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9" y="304800"/>
            <a:ext cx="4038600" cy="2751392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Old English Text MT" panose="03040902040508030806" pitchFamily="66" charset="0"/>
              </a:rPr>
              <a:t>Rise </a:t>
            </a:r>
            <a:br>
              <a:rPr lang="en-US" sz="4800" dirty="0" smtClean="0">
                <a:latin typeface="Old English Text MT" panose="03040902040508030806" pitchFamily="66" charset="0"/>
              </a:rPr>
            </a:br>
            <a:r>
              <a:rPr lang="en-US" sz="4800" dirty="0" smtClean="0">
                <a:latin typeface="Old English Text MT" panose="03040902040508030806" pitchFamily="66" charset="0"/>
              </a:rPr>
              <a:t>of </a:t>
            </a:r>
            <a:br>
              <a:rPr lang="en-US" sz="4800" dirty="0" smtClean="0">
                <a:latin typeface="Old English Text MT" panose="03040902040508030806" pitchFamily="66" charset="0"/>
              </a:rPr>
            </a:br>
            <a:r>
              <a:rPr lang="en-US" sz="4800" dirty="0" smtClean="0">
                <a:latin typeface="Old English Text MT" panose="03040902040508030806" pitchFamily="66" charset="0"/>
              </a:rPr>
              <a:t>Nazi Germany</a:t>
            </a:r>
            <a:endParaRPr lang="en-US" sz="4800" dirty="0">
              <a:latin typeface="Old English Text MT" panose="03040902040508030806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02556"/>
            <a:ext cx="3618820" cy="235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2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81" y="1648691"/>
            <a:ext cx="8229600" cy="4525963"/>
          </a:xfrm>
        </p:spPr>
        <p:txBody>
          <a:bodyPr/>
          <a:lstStyle/>
          <a:p>
            <a:r>
              <a:rPr lang="en-US" dirty="0" smtClean="0"/>
              <a:t>Soldier during WWI</a:t>
            </a:r>
          </a:p>
          <a:p>
            <a:r>
              <a:rPr lang="en-US" dirty="0" smtClean="0"/>
              <a:t>Became member of </a:t>
            </a:r>
            <a:r>
              <a:rPr lang="en-US" dirty="0"/>
              <a:t>National Socialist German Workers </a:t>
            </a:r>
            <a:r>
              <a:rPr lang="en-US" dirty="0" smtClean="0"/>
              <a:t>Party (Nazi Party) in 1919, and head of it by 1921.</a:t>
            </a:r>
          </a:p>
          <a:p>
            <a:r>
              <a:rPr lang="en-US" dirty="0" smtClean="0"/>
              <a:t>Core beliefs</a:t>
            </a:r>
          </a:p>
          <a:p>
            <a:pPr lvl="1"/>
            <a:r>
              <a:rPr lang="en-US" dirty="0" smtClean="0"/>
              <a:t>Anti- Semitism</a:t>
            </a:r>
          </a:p>
          <a:p>
            <a:pPr lvl="1"/>
            <a:r>
              <a:rPr lang="en-US" dirty="0" smtClean="0"/>
              <a:t>Nationalism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2095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7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228600"/>
            <a:ext cx="5943600" cy="5821363"/>
          </a:xfrm>
        </p:spPr>
        <p:txBody>
          <a:bodyPr>
            <a:normAutofit/>
          </a:bodyPr>
          <a:lstStyle/>
          <a:p>
            <a:r>
              <a:rPr lang="en-US" dirty="0" smtClean="0"/>
              <a:t>By 1931, the Nazis became largest party in German parliament</a:t>
            </a:r>
          </a:p>
          <a:p>
            <a:r>
              <a:rPr lang="en-US" dirty="0" smtClean="0"/>
              <a:t>Enabling Act is passed 1933</a:t>
            </a:r>
          </a:p>
          <a:p>
            <a:pPr lvl="1"/>
            <a:r>
              <a:rPr lang="en-US" dirty="0" smtClean="0"/>
              <a:t>Appoints Hitler as Chancellor (dictator)</a:t>
            </a:r>
          </a:p>
          <a:p>
            <a:r>
              <a:rPr lang="en-US" dirty="0" smtClean="0"/>
              <a:t>Churches and Schools  brought under control of Nazi regime</a:t>
            </a:r>
          </a:p>
          <a:p>
            <a:r>
              <a:rPr lang="en-US" dirty="0" smtClean="0"/>
              <a:t>Concentration camps  (large prison camps) set up for those who opposed the regime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071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0"/>
            <a:ext cx="5715000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Goals of Nazi Party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525"/>
            <a:ext cx="4419600" cy="54768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Aryan racial state that would dominate the world</a:t>
            </a:r>
          </a:p>
          <a:p>
            <a:r>
              <a:rPr lang="en-US" dirty="0" smtClean="0"/>
              <a:t>Empire that rivaled Rome</a:t>
            </a:r>
          </a:p>
          <a:p>
            <a:r>
              <a:rPr lang="en-US" dirty="0" smtClean="0"/>
              <a:t>Use of terror and repression to coerce opponents</a:t>
            </a:r>
          </a:p>
          <a:p>
            <a:r>
              <a:rPr lang="en-US" dirty="0" smtClean="0"/>
              <a:t>Rearmament program</a:t>
            </a:r>
          </a:p>
          <a:p>
            <a:pPr lvl="1"/>
            <a:r>
              <a:rPr lang="en-US" dirty="0" smtClean="0"/>
              <a:t>Get Germans back to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u="sng" dirty="0" smtClean="0"/>
              <a:t>Women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1" y="1241280"/>
            <a:ext cx="8229600" cy="4525963"/>
          </a:xfrm>
        </p:spPr>
        <p:txBody>
          <a:bodyPr/>
          <a:lstStyle/>
          <a:p>
            <a:r>
              <a:rPr lang="en-US" dirty="0" smtClean="0"/>
              <a:t>Role as bearers of Aryan children</a:t>
            </a:r>
          </a:p>
          <a:p>
            <a:r>
              <a:rPr lang="en-US" dirty="0" smtClean="0"/>
              <a:t>Wives and mothers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68" y="2819400"/>
            <a:ext cx="441293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7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2215"/>
            <a:ext cx="4398819" cy="1143000"/>
          </a:xfrm>
        </p:spPr>
        <p:txBody>
          <a:bodyPr/>
          <a:lstStyle/>
          <a:p>
            <a:r>
              <a:rPr lang="en-US" u="sng" dirty="0" smtClean="0"/>
              <a:t>Nuremberg Laws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4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September of 1935</a:t>
            </a:r>
          </a:p>
          <a:p>
            <a:r>
              <a:rPr lang="en-US" dirty="0" smtClean="0"/>
              <a:t>Excludes Jews from German citizenship </a:t>
            </a:r>
          </a:p>
          <a:p>
            <a:r>
              <a:rPr lang="en-US" dirty="0" smtClean="0"/>
              <a:t>Jews required to wear yellow Star of David and carry ID cards saying they were Jewish</a:t>
            </a:r>
          </a:p>
          <a:p>
            <a:r>
              <a:rPr lang="en-US" dirty="0" smtClean="0"/>
              <a:t>Marriage between Jews and German citizens forbidden</a:t>
            </a:r>
          </a:p>
          <a:p>
            <a:pPr marL="0" indent="0">
              <a:buNone/>
            </a:pPr>
            <a:r>
              <a:rPr lang="en-US" sz="2600" dirty="0" smtClean="0"/>
              <a:t>*A Jew was defined not by religion, but by whether or not he/she had a Jewish grandparent.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808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r>
              <a:rPr lang="en-US" u="sng" dirty="0" smtClean="0"/>
              <a:t>Kristallnacht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“Night of Shattered Glass”</a:t>
            </a:r>
          </a:p>
          <a:p>
            <a:r>
              <a:rPr lang="en-US" sz="2800" dirty="0" smtClean="0"/>
              <a:t>November 1938</a:t>
            </a:r>
          </a:p>
          <a:p>
            <a:r>
              <a:rPr lang="en-US" sz="2800" dirty="0" smtClean="0"/>
              <a:t>Destructive rampage against the Jews</a:t>
            </a:r>
          </a:p>
          <a:p>
            <a:r>
              <a:rPr lang="en-US" sz="2800" dirty="0" smtClean="0"/>
              <a:t>Nazis burned synagogues, 7000 Jewish businesses</a:t>
            </a:r>
          </a:p>
          <a:p>
            <a:r>
              <a:rPr lang="en-US" sz="2800" dirty="0" smtClean="0"/>
              <a:t>At least 100 Jews were killed</a:t>
            </a:r>
          </a:p>
          <a:p>
            <a:r>
              <a:rPr lang="en-US" sz="2800" dirty="0" smtClean="0"/>
              <a:t>30,000 Jewish males were rounded up and sent to Concentration camps</a:t>
            </a:r>
          </a:p>
          <a:p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859" y="18973800"/>
            <a:ext cx="17058325" cy="1249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9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" y="228600"/>
            <a:ext cx="6858000" cy="1143000"/>
          </a:xfrm>
        </p:spPr>
        <p:txBody>
          <a:bodyPr/>
          <a:lstStyle/>
          <a:p>
            <a:r>
              <a:rPr lang="en-US" u="sng" dirty="0" smtClean="0"/>
              <a:t>Kristallnacht (continued)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855" y="1066800"/>
            <a:ext cx="8229600" cy="4525963"/>
          </a:xfrm>
        </p:spPr>
        <p:txBody>
          <a:bodyPr/>
          <a:lstStyle/>
          <a:p>
            <a:r>
              <a:rPr lang="en-US" dirty="0" smtClean="0"/>
              <a:t>Jews were now banned from all public transportation and all public buildings, including schools and hospitals</a:t>
            </a:r>
          </a:p>
          <a:p>
            <a:r>
              <a:rPr lang="en-US" dirty="0" smtClean="0"/>
              <a:t>Prohibited from owning, managing, or working in any retail store</a:t>
            </a:r>
          </a:p>
          <a:p>
            <a:r>
              <a:rPr lang="en-US" dirty="0" smtClean="0"/>
              <a:t>Jews forced to clean up the debris from Kristallnacht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The SS tells Jewish community,</a:t>
            </a:r>
            <a:br>
              <a:rPr lang="en-US" dirty="0" smtClean="0"/>
            </a:br>
            <a:r>
              <a:rPr lang="en-US" dirty="0" smtClean="0"/>
              <a:t>“emigrate from Germany”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36" y="18453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And the Holocaust begins…..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268</Words>
  <Application>Microsoft Office PowerPoint</Application>
  <PresentationFormat>On-screen Show (4:3)</PresentationFormat>
  <Paragraphs>41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Rise  of  Nazi Germany</vt:lpstr>
      <vt:lpstr>Adolf Hitler</vt:lpstr>
      <vt:lpstr>PowerPoint Presentation</vt:lpstr>
      <vt:lpstr>Goals of Nazi Party</vt:lpstr>
      <vt:lpstr>Women</vt:lpstr>
      <vt:lpstr>Nuremberg Laws</vt:lpstr>
      <vt:lpstr>Kristallnacht</vt:lpstr>
      <vt:lpstr>Kristallnacht (continued)</vt:lpstr>
      <vt:lpstr> The SS tells Jewish community, “emigrate from Germany”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Nazi Germany</dc:title>
  <dc:creator>Jessica Putz</dc:creator>
  <cp:lastModifiedBy>Jessica Jacobs</cp:lastModifiedBy>
  <cp:revision>11</cp:revision>
  <cp:lastPrinted>2014-04-09T18:39:10Z</cp:lastPrinted>
  <dcterms:created xsi:type="dcterms:W3CDTF">2014-04-09T17:14:19Z</dcterms:created>
  <dcterms:modified xsi:type="dcterms:W3CDTF">2014-11-14T22:39:09Z</dcterms:modified>
</cp:coreProperties>
</file>